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96" r:id="rId4"/>
  </p:sldMasterIdLst>
  <p:notesMasterIdLst>
    <p:notesMasterId r:id="rId16"/>
  </p:notesMasterIdLst>
  <p:sldIdLst>
    <p:sldId id="306" r:id="rId5"/>
    <p:sldId id="313" r:id="rId6"/>
    <p:sldId id="308" r:id="rId7"/>
    <p:sldId id="294" r:id="rId8"/>
    <p:sldId id="315" r:id="rId9"/>
    <p:sldId id="321" r:id="rId10"/>
    <p:sldId id="317" r:id="rId11"/>
    <p:sldId id="319" r:id="rId12"/>
    <p:sldId id="309" r:id="rId13"/>
    <p:sldId id="320" r:id="rId14"/>
    <p:sldId id="31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E6B383-58E5-4F64-B8C1-007B4A8BD706}" v="84" dt="2020-10-30T22:19:51.1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6" autoAdjust="0"/>
    <p:restoredTop sz="84962" autoAdjust="0"/>
  </p:normalViewPr>
  <p:slideViewPr>
    <p:cSldViewPr snapToGrid="0">
      <p:cViewPr varScale="1">
        <p:scale>
          <a:sx n="94" d="100"/>
          <a:sy n="94" d="100"/>
        </p:scale>
        <p:origin x="1200" y="84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3CA95F9-8BCF-40C1-B842-BCFFD43632F6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Andrea </a:t>
          </a:r>
          <a:r>
            <a:rPr lang="en-US" dirty="0" err="1">
              <a:solidFill>
                <a:schemeClr val="bg1"/>
              </a:solidFill>
            </a:rPr>
            <a:t>Ierardi</a:t>
          </a:r>
          <a:endParaRPr lang="en-US" dirty="0">
            <a:solidFill>
              <a:schemeClr val="bg1"/>
            </a:solidFill>
          </a:endParaRPr>
        </a:p>
      </dgm:t>
    </dgm:pt>
    <dgm:pt modelId="{FC4F4986-5DCD-4DC2-B7FD-2C5FABEF9979}" type="parTrans" cxnId="{E6EDE7CF-5B3F-4E2C-99EE-D5462F0EC9CE}">
      <dgm:prSet/>
      <dgm:spPr/>
      <dgm:t>
        <a:bodyPr/>
        <a:lstStyle/>
        <a:p>
          <a:endParaRPr lang="en-US"/>
        </a:p>
      </dgm:t>
    </dgm:pt>
    <dgm:pt modelId="{D868EA7F-D868-4231-86D5-66D9B2DF2F62}" type="sibTrans" cxnId="{E6EDE7CF-5B3F-4E2C-99EE-D5462F0EC9CE}">
      <dgm:prSet/>
      <dgm:spPr/>
      <dgm:t>
        <a:bodyPr/>
        <a:lstStyle/>
        <a:p>
          <a:endParaRPr lang="en-US"/>
        </a:p>
      </dgm:t>
    </dgm:pt>
    <dgm:pt modelId="{1E293C9C-50F7-4DF0-A45F-EF6AA41E15B2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Matteo </a:t>
          </a:r>
          <a:r>
            <a:rPr lang="en-US" dirty="0" err="1">
              <a:solidFill>
                <a:schemeClr val="bg1"/>
              </a:solidFill>
            </a:rPr>
            <a:t>Pasotti</a:t>
          </a:r>
          <a:endParaRPr lang="en-US" dirty="0">
            <a:solidFill>
              <a:schemeClr val="bg1"/>
            </a:solidFill>
          </a:endParaRPr>
        </a:p>
      </dgm:t>
    </dgm:pt>
    <dgm:pt modelId="{04936CC5-1B2F-4620-ABDF-F195956C3F4A}" type="parTrans" cxnId="{A7E7000F-0D10-4D88-844F-C9CB2A6A39DA}">
      <dgm:prSet/>
      <dgm:spPr/>
      <dgm:t>
        <a:bodyPr/>
        <a:lstStyle/>
        <a:p>
          <a:endParaRPr lang="en-US"/>
        </a:p>
      </dgm:t>
    </dgm:pt>
    <dgm:pt modelId="{E019F05B-61F4-4915-9D10-5D6F328EA591}" type="sibTrans" cxnId="{A7E7000F-0D10-4D88-844F-C9CB2A6A39DA}">
      <dgm:prSet/>
      <dgm:spPr/>
      <dgm:t>
        <a:bodyPr/>
        <a:lstStyle/>
        <a:p>
          <a:endParaRPr lang="en-US"/>
        </a:p>
      </dgm:t>
    </dgm:pt>
    <dgm:pt modelId="{DA3F2F2F-B5A8-4CFD-ABCE-1BC48CD913AF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Marco </a:t>
          </a:r>
          <a:r>
            <a:rPr lang="en-US" dirty="0" err="1">
              <a:solidFill>
                <a:schemeClr val="bg1"/>
              </a:solidFill>
            </a:rPr>
            <a:t>Vinciguerra</a:t>
          </a:r>
          <a:endParaRPr lang="en-US" dirty="0">
            <a:solidFill>
              <a:schemeClr val="bg1"/>
            </a:solidFill>
          </a:endParaRPr>
        </a:p>
      </dgm:t>
    </dgm:pt>
    <dgm:pt modelId="{D4AFA5E0-6624-49A6-B10B-4FFA7483C001}" type="parTrans" cxnId="{307321D6-32A9-4F29-A35B-8328C6417311}">
      <dgm:prSet/>
      <dgm:spPr/>
      <dgm:t>
        <a:bodyPr/>
        <a:lstStyle/>
        <a:p>
          <a:endParaRPr lang="en-US"/>
        </a:p>
      </dgm:t>
    </dgm:pt>
    <dgm:pt modelId="{038FE749-6004-418E-86C7-7C1B1D7930F4}" type="sibTrans" cxnId="{307321D6-32A9-4F29-A35B-8328C6417311}">
      <dgm:prSet/>
      <dgm:spPr/>
      <dgm:t>
        <a:bodyPr/>
        <a:lstStyle/>
        <a:p>
          <a:endParaRPr lang="en-US"/>
        </a:p>
      </dgm:t>
    </dgm:pt>
    <dgm:pt modelId="{B2F9B3BC-1849-4A4A-BBE4-752B9B492C76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Alessandro </a:t>
          </a:r>
          <a:r>
            <a:rPr lang="en-US" dirty="0" err="1">
              <a:solidFill>
                <a:schemeClr val="bg1"/>
              </a:solidFill>
            </a:rPr>
            <a:t>Belotti</a:t>
          </a:r>
          <a:endParaRPr lang="en-US" dirty="0">
            <a:solidFill>
              <a:schemeClr val="bg1"/>
            </a:solidFill>
          </a:endParaRPr>
        </a:p>
      </dgm:t>
    </dgm:pt>
    <dgm:pt modelId="{48FD486C-824F-4590-8CFC-BC1053E533DD}" type="parTrans" cxnId="{BB48F2B9-3F80-43D5-9223-76526A774C2D}">
      <dgm:prSet/>
      <dgm:spPr/>
      <dgm:t>
        <a:bodyPr/>
        <a:lstStyle/>
        <a:p>
          <a:endParaRPr lang="en-US"/>
        </a:p>
      </dgm:t>
    </dgm:pt>
    <dgm:pt modelId="{2946CE56-B018-4C0E-918D-0B36D170024F}" type="sibTrans" cxnId="{BB48F2B9-3F80-43D5-9223-76526A774C2D}">
      <dgm:prSet/>
      <dgm:spPr/>
      <dgm:t>
        <a:bodyPr/>
        <a:lstStyle/>
        <a:p>
          <a:endParaRPr lang="en-US"/>
        </a:p>
      </dgm:t>
    </dgm:pt>
    <dgm:pt modelId="{956A09A5-16BF-9145-AC1D-EDEED0E7F82C}">
      <dgm:prSet custT="1"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it-IT" sz="1500" kern="1200" dirty="0">
              <a:solidFill>
                <a:schemeClr val="bg1"/>
              </a:solidFill>
            </a:rPr>
            <a:t>Alessio </a:t>
          </a:r>
          <a:r>
            <a:rPr lang="it-IT" sz="1500" b="1" kern="1200" spc="20" dirty="0">
              <a:solidFill>
                <a:schemeClr val="bg1"/>
              </a:solidFill>
              <a:latin typeface="Univers"/>
              <a:ea typeface="+mn-ea"/>
              <a:cs typeface="+mn-cs"/>
            </a:rPr>
            <a:t>Galluccio</a:t>
          </a:r>
        </a:p>
      </dgm:t>
    </dgm:pt>
    <dgm:pt modelId="{6A48AE55-6590-7046-A276-62E9DAEE242D}" type="parTrans" cxnId="{4FCCE58B-3979-CC43-B39E-0AD29215F8B8}">
      <dgm:prSet/>
      <dgm:spPr/>
      <dgm:t>
        <a:bodyPr/>
        <a:lstStyle/>
        <a:p>
          <a:endParaRPr lang="it-IT"/>
        </a:p>
      </dgm:t>
    </dgm:pt>
    <dgm:pt modelId="{D39BCA59-EED9-A249-AEA6-BAE8F7BB4282}" type="sibTrans" cxnId="{4FCCE58B-3979-CC43-B39E-0AD29215F8B8}">
      <dgm:prSet/>
      <dgm:spPr/>
      <dgm:t>
        <a:bodyPr/>
        <a:lstStyle/>
        <a:p>
          <a:endParaRPr lang="it-IT"/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34A89649-B4A9-4A6F-8793-5A3DB37DDDA6}" type="pres">
      <dgm:prSet presAssocID="{23CA95F9-8BCF-40C1-B842-BCFFD43632F6}" presName="compNode" presStyleCnt="0"/>
      <dgm:spPr/>
    </dgm:pt>
    <dgm:pt modelId="{FFB9F511-6797-4909-9D3B-89EBC96F25A8}" type="pres">
      <dgm:prSet presAssocID="{23CA95F9-8BCF-40C1-B842-BCFFD43632F6}" presName="topSpace" presStyleCnt="0"/>
      <dgm:spPr/>
    </dgm:pt>
    <dgm:pt modelId="{73073D5B-7ADA-4F8B-AD34-0BE114905A44}" type="pres">
      <dgm:prSet presAssocID="{23CA95F9-8BCF-40C1-B842-BCFFD43632F6}" presName="photoElip" presStyleLbl="node1" presStyleIdx="0" presStyleCnt="5" custScaleX="130326" custScaleY="146617" custLinFactNeighborX="-15" custLinFactNeighborY="-5464"/>
      <dgm:spPr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  <a:ln>
          <a:noFill/>
        </a:ln>
      </dgm:spPr>
    </dgm:pt>
    <dgm:pt modelId="{EE33220B-2292-4F19-BD6E-B7F529CD8414}" type="pres">
      <dgm:prSet presAssocID="{23CA95F9-8BCF-40C1-B842-BCFFD43632F6}" presName="iconSpace" presStyleCnt="0"/>
      <dgm:spPr/>
    </dgm:pt>
    <dgm:pt modelId="{FDFAF16A-4FD0-49F4-8593-32E9A31A4FF7}" type="pres">
      <dgm:prSet presAssocID="{23CA95F9-8BCF-40C1-B842-BCFFD43632F6}" presName="nameTx" presStyleLbl="revTx" presStyleIdx="0" presStyleCnt="10" custLinFactNeighborY="44680">
        <dgm:presLayoutVars>
          <dgm:chMax val="0"/>
          <dgm:chPref val="0"/>
        </dgm:presLayoutVars>
      </dgm:prSet>
      <dgm:spPr/>
    </dgm:pt>
    <dgm:pt modelId="{EEB88C88-E325-43D0-B163-BFD87C897361}" type="pres">
      <dgm:prSet presAssocID="{23CA95F9-8BCF-40C1-B842-BCFFD43632F6}" presName="txSpace" presStyleCnt="0"/>
      <dgm:spPr/>
    </dgm:pt>
    <dgm:pt modelId="{7D166BBB-55AF-452C-B9A0-94A1EE55FF4F}" type="pres">
      <dgm:prSet presAssocID="{23CA95F9-8BCF-40C1-B842-BCFFD43632F6}" presName="desTx" presStyleLbl="revTx" presStyleIdx="1" presStyleCnt="10">
        <dgm:presLayoutVars/>
      </dgm:prSet>
      <dgm:spPr/>
    </dgm:pt>
    <dgm:pt modelId="{860D3358-284A-4827-88CC-2F74FF5A1E56}" type="pres">
      <dgm:prSet presAssocID="{23CA95F9-8BCF-40C1-B842-BCFFD43632F6}" presName="bottSpace" presStyleCnt="0"/>
      <dgm:spPr/>
    </dgm:pt>
    <dgm:pt modelId="{0D4A0804-490F-47AA-B7FA-08C890B0D841}" type="pres">
      <dgm:prSet presAssocID="{D868EA7F-D868-4231-86D5-66D9B2DF2F62}" presName="sibTrans" presStyleCnt="0"/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1" presStyleCnt="5" custScaleX="130326" custScaleY="146617" custLinFactNeighborX="3682" custLinFactNeighborY="-5464"/>
      <dgm:spPr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t="-5000" b="-5000"/>
          </a:stretch>
        </a:blipFill>
        <a:ln>
          <a:noFill/>
        </a:ln>
      </dgm:spPr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2" presStyleCnt="10" custLinFactNeighborY="44680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3" presStyleCnt="10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2" presStyleCnt="5" custScaleX="130326" custScaleY="146617" custLinFactNeighborX="2791" custLinFactNeighborY="-5464"/>
      <dgm:spPr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11000" r="-11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4" presStyleCnt="10" custLinFactNeighborY="44680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5" presStyleCnt="10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  <dgm:pt modelId="{75D7FAE6-857D-40F6-B564-3F282FD27B77}" type="pres">
      <dgm:prSet presAssocID="{038FE749-6004-418E-86C7-7C1B1D7930F4}" presName="sibTrans" presStyleCnt="0"/>
      <dgm:spPr/>
    </dgm:pt>
    <dgm:pt modelId="{F836F72C-94C1-41ED-BA62-813057647F9C}" type="pres">
      <dgm:prSet presAssocID="{B2F9B3BC-1849-4A4A-BBE4-752B9B492C76}" presName="compNode" presStyleCnt="0"/>
      <dgm:spPr/>
    </dgm:pt>
    <dgm:pt modelId="{8D7BA638-A338-4090-BADA-C1ECE7868394}" type="pres">
      <dgm:prSet presAssocID="{B2F9B3BC-1849-4A4A-BBE4-752B9B492C76}" presName="topSpace" presStyleCnt="0"/>
      <dgm:spPr/>
    </dgm:pt>
    <dgm:pt modelId="{04A8E640-7EB5-4EF2-8C83-19A3E5328324}" type="pres">
      <dgm:prSet presAssocID="{B2F9B3BC-1849-4A4A-BBE4-752B9B492C76}" presName="photoElip" presStyleLbl="node1" presStyleIdx="3" presStyleCnt="5" custScaleX="130326" custScaleY="146617" custLinFactNeighborY="-4794"/>
      <dgm:spPr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l="-11000" r="-11000"/>
          </a:stretch>
        </a:blipFill>
        <a:ln>
          <a:noFill/>
        </a:ln>
      </dgm:spPr>
    </dgm:pt>
    <dgm:pt modelId="{278B038A-7223-4C22-98FA-84D16AB2359F}" type="pres">
      <dgm:prSet presAssocID="{B2F9B3BC-1849-4A4A-BBE4-752B9B492C76}" presName="iconSpace" presStyleCnt="0"/>
      <dgm:spPr/>
    </dgm:pt>
    <dgm:pt modelId="{79C5F495-3DD9-41C8-99AE-150A333447D0}" type="pres">
      <dgm:prSet presAssocID="{B2F9B3BC-1849-4A4A-BBE4-752B9B492C76}" presName="nameTx" presStyleLbl="revTx" presStyleIdx="6" presStyleCnt="10" custLinFactNeighborY="44680">
        <dgm:presLayoutVars>
          <dgm:chMax val="0"/>
          <dgm:chPref val="0"/>
        </dgm:presLayoutVars>
      </dgm:prSet>
      <dgm:spPr/>
    </dgm:pt>
    <dgm:pt modelId="{0D329E5F-B8D6-4027-B396-6AF7DD7D0537}" type="pres">
      <dgm:prSet presAssocID="{B2F9B3BC-1849-4A4A-BBE4-752B9B492C76}" presName="txSpace" presStyleCnt="0"/>
      <dgm:spPr/>
    </dgm:pt>
    <dgm:pt modelId="{5A7600AF-A34B-4D03-B3D6-B3C760AE8E06}" type="pres">
      <dgm:prSet presAssocID="{B2F9B3BC-1849-4A4A-BBE4-752B9B492C76}" presName="desTx" presStyleLbl="revTx" presStyleIdx="7" presStyleCnt="10">
        <dgm:presLayoutVars/>
      </dgm:prSet>
      <dgm:spPr/>
    </dgm:pt>
    <dgm:pt modelId="{F9799C58-A628-4E75-9DAC-6616D2E34649}" type="pres">
      <dgm:prSet presAssocID="{B2F9B3BC-1849-4A4A-BBE4-752B9B492C76}" presName="bottSpace" presStyleCnt="0"/>
      <dgm:spPr/>
    </dgm:pt>
    <dgm:pt modelId="{E746417E-16E5-CD47-9B4C-CCB8F08AEEC5}" type="pres">
      <dgm:prSet presAssocID="{2946CE56-B018-4C0E-918D-0B36D170024F}" presName="sibTrans" presStyleCnt="0"/>
      <dgm:spPr/>
    </dgm:pt>
    <dgm:pt modelId="{D2EA6CEF-15DA-3048-B2D8-E2AC51B6C9B5}" type="pres">
      <dgm:prSet presAssocID="{956A09A5-16BF-9145-AC1D-EDEED0E7F82C}" presName="compNode" presStyleCnt="0"/>
      <dgm:spPr/>
    </dgm:pt>
    <dgm:pt modelId="{D888CEB9-1FA5-444A-A00F-D428B56CE4C4}" type="pres">
      <dgm:prSet presAssocID="{956A09A5-16BF-9145-AC1D-EDEED0E7F82C}" presName="topSpace" presStyleCnt="0"/>
      <dgm:spPr/>
    </dgm:pt>
    <dgm:pt modelId="{22634A8B-7F8D-CB4C-A7B2-CCD54CFA9520}" type="pres">
      <dgm:prSet presAssocID="{956A09A5-16BF-9145-AC1D-EDEED0E7F82C}" presName="photoElip" presStyleLbl="node1" presStyleIdx="4" presStyleCnt="5"/>
      <dgm:spPr/>
    </dgm:pt>
    <dgm:pt modelId="{F9A33E02-1D7C-7C47-BC77-715B9D873966}" type="pres">
      <dgm:prSet presAssocID="{956A09A5-16BF-9145-AC1D-EDEED0E7F82C}" presName="iconSpace" presStyleCnt="0"/>
      <dgm:spPr/>
    </dgm:pt>
    <dgm:pt modelId="{113A978E-9BEA-5645-9F7E-96588A728336}" type="pres">
      <dgm:prSet presAssocID="{956A09A5-16BF-9145-AC1D-EDEED0E7F82C}" presName="nameTx" presStyleLbl="revTx" presStyleIdx="8" presStyleCnt="10" custLinFactNeighborX="19" custLinFactNeighborY="48081">
        <dgm:presLayoutVars>
          <dgm:chMax val="0"/>
          <dgm:chPref val="0"/>
        </dgm:presLayoutVars>
      </dgm:prSet>
      <dgm:spPr/>
    </dgm:pt>
    <dgm:pt modelId="{288CDB70-A6B5-3D4B-8FAD-A93EC39094BB}" type="pres">
      <dgm:prSet presAssocID="{956A09A5-16BF-9145-AC1D-EDEED0E7F82C}" presName="txSpace" presStyleCnt="0"/>
      <dgm:spPr/>
    </dgm:pt>
    <dgm:pt modelId="{D1AEE4A0-4068-5143-BA02-A5A0D0BEF2AC}" type="pres">
      <dgm:prSet presAssocID="{956A09A5-16BF-9145-AC1D-EDEED0E7F82C}" presName="desTx" presStyleLbl="revTx" presStyleIdx="9" presStyleCnt="10">
        <dgm:presLayoutVars/>
      </dgm:prSet>
      <dgm:spPr/>
    </dgm:pt>
    <dgm:pt modelId="{8864EF0F-09AA-564F-889E-01B333BAC6B3}" type="pres">
      <dgm:prSet presAssocID="{956A09A5-16BF-9145-AC1D-EDEED0E7F82C}" presName="bottSpace" presStyleCnt="0"/>
      <dgm:spPr/>
    </dgm:pt>
  </dgm:ptLst>
  <dgm:cxnLst>
    <dgm:cxn modelId="{A7E7000F-0D10-4D88-844F-C9CB2A6A39DA}" srcId="{5C72703F-EB58-4B0C-8B2A-EDF2A51B2C6C}" destId="{1E293C9C-50F7-4DF0-A45F-EF6AA41E15B2}" srcOrd="1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4C525577-8965-4DD8-A876-005F65E1D723}" type="presOf" srcId="{B2F9B3BC-1849-4A4A-BBE4-752B9B492C76}" destId="{79C5F495-3DD9-41C8-99AE-150A333447D0}" srcOrd="0" destOrd="0" presId="urn:microsoft.com/office/officeart/2019/1/layout/PeoplePortraitsList"/>
    <dgm:cxn modelId="{4FCCE58B-3979-CC43-B39E-0AD29215F8B8}" srcId="{5C72703F-EB58-4B0C-8B2A-EDF2A51B2C6C}" destId="{956A09A5-16BF-9145-AC1D-EDEED0E7F82C}" srcOrd="4" destOrd="0" parTransId="{6A48AE55-6590-7046-A276-62E9DAEE242D}" sibTransId="{D39BCA59-EED9-A249-AEA6-BAE8F7BB4282}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A1240FB3-2E27-304E-80A5-5635B6243C89}" type="presOf" srcId="{956A09A5-16BF-9145-AC1D-EDEED0E7F82C}" destId="{113A978E-9BEA-5645-9F7E-96588A728336}" srcOrd="0" destOrd="0" presId="urn:microsoft.com/office/officeart/2019/1/layout/PeoplePortraitsList"/>
    <dgm:cxn modelId="{BB48F2B9-3F80-43D5-9223-76526A774C2D}" srcId="{5C72703F-EB58-4B0C-8B2A-EDF2A51B2C6C}" destId="{B2F9B3BC-1849-4A4A-BBE4-752B9B492C76}" srcOrd="3" destOrd="0" parTransId="{48FD486C-824F-4590-8CFC-BC1053E533DD}" sibTransId="{2946CE56-B018-4C0E-918D-0B36D170024F}"/>
    <dgm:cxn modelId="{E6EDE7CF-5B3F-4E2C-99EE-D5462F0EC9CE}" srcId="{5C72703F-EB58-4B0C-8B2A-EDF2A51B2C6C}" destId="{23CA95F9-8BCF-40C1-B842-BCFFD43632F6}" srcOrd="0" destOrd="0" parTransId="{FC4F4986-5DCD-4DC2-B7FD-2C5FABEF9979}" sibTransId="{D868EA7F-D868-4231-86D5-66D9B2DF2F62}"/>
    <dgm:cxn modelId="{307321D6-32A9-4F29-A35B-8328C6417311}" srcId="{5C72703F-EB58-4B0C-8B2A-EDF2A51B2C6C}" destId="{DA3F2F2F-B5A8-4CFD-ABCE-1BC48CD913AF}" srcOrd="2" destOrd="0" parTransId="{D4AFA5E0-6624-49A6-B10B-4FFA7483C001}" sibTransId="{038FE749-6004-418E-86C7-7C1B1D7930F4}"/>
    <dgm:cxn modelId="{DE44E4D8-C5CF-4438-860F-3C376D4D64F5}" type="presOf" srcId="{23CA95F9-8BCF-40C1-B842-BCFFD43632F6}" destId="{FDFAF16A-4FD0-49F4-8593-32E9A31A4FF7}" srcOrd="0" destOrd="0" presId="urn:microsoft.com/office/officeart/2019/1/layout/PeoplePortraitsList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3D9D2C87-FAC6-440F-8296-405914DA77FA}" type="presParOf" srcId="{BF30E86D-EAFC-44CE-B56C-D7C5EC7742F3}" destId="{34A89649-B4A9-4A6F-8793-5A3DB37DDDA6}" srcOrd="0" destOrd="0" presId="urn:microsoft.com/office/officeart/2019/1/layout/PeoplePortraitsList"/>
    <dgm:cxn modelId="{10208EBB-3996-40BD-88FB-7743A0FCFC0C}" type="presParOf" srcId="{34A89649-B4A9-4A6F-8793-5A3DB37DDDA6}" destId="{FFB9F511-6797-4909-9D3B-89EBC96F25A8}" srcOrd="0" destOrd="0" presId="urn:microsoft.com/office/officeart/2019/1/layout/PeoplePortraitsList"/>
    <dgm:cxn modelId="{680FCFE1-C0D6-41B7-81EE-34F07569A758}" type="presParOf" srcId="{34A89649-B4A9-4A6F-8793-5A3DB37DDDA6}" destId="{73073D5B-7ADA-4F8B-AD34-0BE114905A44}" srcOrd="1" destOrd="0" presId="urn:microsoft.com/office/officeart/2019/1/layout/PeoplePortraitsList"/>
    <dgm:cxn modelId="{84E22014-947A-4B8C-A1FF-A1E4AAD40AF2}" type="presParOf" srcId="{34A89649-B4A9-4A6F-8793-5A3DB37DDDA6}" destId="{EE33220B-2292-4F19-BD6E-B7F529CD8414}" srcOrd="2" destOrd="0" presId="urn:microsoft.com/office/officeart/2019/1/layout/PeoplePortraitsList"/>
    <dgm:cxn modelId="{6B5D3C86-47CA-4D7E-A443-7DF8A6130E63}" type="presParOf" srcId="{34A89649-B4A9-4A6F-8793-5A3DB37DDDA6}" destId="{FDFAF16A-4FD0-49F4-8593-32E9A31A4FF7}" srcOrd="3" destOrd="0" presId="urn:microsoft.com/office/officeart/2019/1/layout/PeoplePortraitsList"/>
    <dgm:cxn modelId="{119527D7-3755-4E3D-BC66-7A27143BBB8B}" type="presParOf" srcId="{34A89649-B4A9-4A6F-8793-5A3DB37DDDA6}" destId="{EEB88C88-E325-43D0-B163-BFD87C897361}" srcOrd="4" destOrd="0" presId="urn:microsoft.com/office/officeart/2019/1/layout/PeoplePortraitsList"/>
    <dgm:cxn modelId="{8B410EAE-BFFA-4BD7-B4BA-16AABEF1EAA9}" type="presParOf" srcId="{34A89649-B4A9-4A6F-8793-5A3DB37DDDA6}" destId="{7D166BBB-55AF-452C-B9A0-94A1EE55FF4F}" srcOrd="5" destOrd="0" presId="urn:microsoft.com/office/officeart/2019/1/layout/PeoplePortraitsList"/>
    <dgm:cxn modelId="{02A3AE73-815E-459E-B530-44D4C95EF771}" type="presParOf" srcId="{34A89649-B4A9-4A6F-8793-5A3DB37DDDA6}" destId="{860D3358-284A-4827-88CC-2F74FF5A1E56}" srcOrd="6" destOrd="0" presId="urn:microsoft.com/office/officeart/2019/1/layout/PeoplePortraitsList"/>
    <dgm:cxn modelId="{6C30D5CD-53EE-463E-B6E2-B237F041E4C3}" type="presParOf" srcId="{BF30E86D-EAFC-44CE-B56C-D7C5EC7742F3}" destId="{0D4A0804-490F-47AA-B7FA-08C890B0D841}" srcOrd="1" destOrd="0" presId="urn:microsoft.com/office/officeart/2019/1/layout/PeoplePortraitsList"/>
    <dgm:cxn modelId="{E4C40201-6BC4-420D-A8E7-A3465911B5D7}" type="presParOf" srcId="{BF30E86D-EAFC-44CE-B56C-D7C5EC7742F3}" destId="{E40BB94D-AE1C-4F05-8AA5-E9FA9A8CCCDE}" srcOrd="2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3" destOrd="0" presId="urn:microsoft.com/office/officeart/2019/1/layout/PeoplePortraitsList"/>
    <dgm:cxn modelId="{123A582B-C4F8-4519-967F-856EBB9F6F06}" type="presParOf" srcId="{BF30E86D-EAFC-44CE-B56C-D7C5EC7742F3}" destId="{D5C9CF54-A3DB-4262-A188-C006BBF08A29}" srcOrd="4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  <dgm:cxn modelId="{B37D38BA-04F9-4FDE-90E3-13C84B9D3351}" type="presParOf" srcId="{BF30E86D-EAFC-44CE-B56C-D7C5EC7742F3}" destId="{75D7FAE6-857D-40F6-B564-3F282FD27B77}" srcOrd="5" destOrd="0" presId="urn:microsoft.com/office/officeart/2019/1/layout/PeoplePortraitsList"/>
    <dgm:cxn modelId="{C9461069-5B02-4E7D-89BF-60D89C5520D1}" type="presParOf" srcId="{BF30E86D-EAFC-44CE-B56C-D7C5EC7742F3}" destId="{F836F72C-94C1-41ED-BA62-813057647F9C}" srcOrd="6" destOrd="0" presId="urn:microsoft.com/office/officeart/2019/1/layout/PeoplePortraitsList"/>
    <dgm:cxn modelId="{074A72EB-DB29-40AB-9670-D77CF64F72EE}" type="presParOf" srcId="{F836F72C-94C1-41ED-BA62-813057647F9C}" destId="{8D7BA638-A338-4090-BADA-C1ECE7868394}" srcOrd="0" destOrd="0" presId="urn:microsoft.com/office/officeart/2019/1/layout/PeoplePortraitsList"/>
    <dgm:cxn modelId="{ACF70A6D-0F45-437B-9C70-8A65D4111C5E}" type="presParOf" srcId="{F836F72C-94C1-41ED-BA62-813057647F9C}" destId="{04A8E640-7EB5-4EF2-8C83-19A3E5328324}" srcOrd="1" destOrd="0" presId="urn:microsoft.com/office/officeart/2019/1/layout/PeoplePortraitsList"/>
    <dgm:cxn modelId="{207CB733-8608-4FD4-8942-AEF56B8AD050}" type="presParOf" srcId="{F836F72C-94C1-41ED-BA62-813057647F9C}" destId="{278B038A-7223-4C22-98FA-84D16AB2359F}" srcOrd="2" destOrd="0" presId="urn:microsoft.com/office/officeart/2019/1/layout/PeoplePortraitsList"/>
    <dgm:cxn modelId="{ABBDB8AD-1D60-4A5E-A05E-58E73FB4EE6D}" type="presParOf" srcId="{F836F72C-94C1-41ED-BA62-813057647F9C}" destId="{79C5F495-3DD9-41C8-99AE-150A333447D0}" srcOrd="3" destOrd="0" presId="urn:microsoft.com/office/officeart/2019/1/layout/PeoplePortraitsList"/>
    <dgm:cxn modelId="{4C2F2B28-9C3F-433B-AB15-CE2605DCD325}" type="presParOf" srcId="{F836F72C-94C1-41ED-BA62-813057647F9C}" destId="{0D329E5F-B8D6-4027-B396-6AF7DD7D0537}" srcOrd="4" destOrd="0" presId="urn:microsoft.com/office/officeart/2019/1/layout/PeoplePortraitsList"/>
    <dgm:cxn modelId="{A3CD0915-11F1-4C29-91BA-EF724E1525A8}" type="presParOf" srcId="{F836F72C-94C1-41ED-BA62-813057647F9C}" destId="{5A7600AF-A34B-4D03-B3D6-B3C760AE8E06}" srcOrd="5" destOrd="0" presId="urn:microsoft.com/office/officeart/2019/1/layout/PeoplePortraitsList"/>
    <dgm:cxn modelId="{82E4B52A-F0D2-438B-8CA3-5A6EB2771E78}" type="presParOf" srcId="{F836F72C-94C1-41ED-BA62-813057647F9C}" destId="{F9799C58-A628-4E75-9DAC-6616D2E34649}" srcOrd="6" destOrd="0" presId="urn:microsoft.com/office/officeart/2019/1/layout/PeoplePortraitsList"/>
    <dgm:cxn modelId="{ED37C1C0-0383-9248-A556-9B052C8559A0}" type="presParOf" srcId="{BF30E86D-EAFC-44CE-B56C-D7C5EC7742F3}" destId="{E746417E-16E5-CD47-9B4C-CCB8F08AEEC5}" srcOrd="7" destOrd="0" presId="urn:microsoft.com/office/officeart/2019/1/layout/PeoplePortraitsList"/>
    <dgm:cxn modelId="{11DF761E-C38E-AE47-9212-6C8474B89589}" type="presParOf" srcId="{BF30E86D-EAFC-44CE-B56C-D7C5EC7742F3}" destId="{D2EA6CEF-15DA-3048-B2D8-E2AC51B6C9B5}" srcOrd="8" destOrd="0" presId="urn:microsoft.com/office/officeart/2019/1/layout/PeoplePortraitsList"/>
    <dgm:cxn modelId="{D044BDF5-AF7E-6B4D-AD9B-FFC47DBF1C96}" type="presParOf" srcId="{D2EA6CEF-15DA-3048-B2D8-E2AC51B6C9B5}" destId="{D888CEB9-1FA5-444A-A00F-D428B56CE4C4}" srcOrd="0" destOrd="0" presId="urn:microsoft.com/office/officeart/2019/1/layout/PeoplePortraitsList"/>
    <dgm:cxn modelId="{0690E39C-6C6B-804A-A687-FE90B855301B}" type="presParOf" srcId="{D2EA6CEF-15DA-3048-B2D8-E2AC51B6C9B5}" destId="{22634A8B-7F8D-CB4C-A7B2-CCD54CFA9520}" srcOrd="1" destOrd="0" presId="urn:microsoft.com/office/officeart/2019/1/layout/PeoplePortraitsList"/>
    <dgm:cxn modelId="{A03850B2-50FB-2C46-B0E9-82619D059C87}" type="presParOf" srcId="{D2EA6CEF-15DA-3048-B2D8-E2AC51B6C9B5}" destId="{F9A33E02-1D7C-7C47-BC77-715B9D873966}" srcOrd="2" destOrd="0" presId="urn:microsoft.com/office/officeart/2019/1/layout/PeoplePortraitsList"/>
    <dgm:cxn modelId="{E4B2F44F-8670-D84C-9D10-B017EA328ACA}" type="presParOf" srcId="{D2EA6CEF-15DA-3048-B2D8-E2AC51B6C9B5}" destId="{113A978E-9BEA-5645-9F7E-96588A728336}" srcOrd="3" destOrd="0" presId="urn:microsoft.com/office/officeart/2019/1/layout/PeoplePortraitsList"/>
    <dgm:cxn modelId="{E0E75474-1C4B-F048-9323-469DCFC36F61}" type="presParOf" srcId="{D2EA6CEF-15DA-3048-B2D8-E2AC51B6C9B5}" destId="{288CDB70-A6B5-3D4B-8FAD-A93EC39094BB}" srcOrd="4" destOrd="0" presId="urn:microsoft.com/office/officeart/2019/1/layout/PeoplePortraitsList"/>
    <dgm:cxn modelId="{4CC1E4ED-3117-964C-A3D0-D335CD97F64B}" type="presParOf" srcId="{D2EA6CEF-15DA-3048-B2D8-E2AC51B6C9B5}" destId="{D1AEE4A0-4068-5143-BA02-A5A0D0BEF2AC}" srcOrd="5" destOrd="0" presId="urn:microsoft.com/office/officeart/2019/1/layout/PeoplePortraitsList"/>
    <dgm:cxn modelId="{4206718E-FC2F-BC41-875E-700C3B5DFCAC}" type="presParOf" srcId="{D2EA6CEF-15DA-3048-B2D8-E2AC51B6C9B5}" destId="{8864EF0F-09AA-564F-889E-01B333BAC6B3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073D5B-7ADA-4F8B-AD34-0BE114905A44}">
      <dsp:nvSpPr>
        <dsp:cNvPr id="0" name=""/>
        <dsp:cNvSpPr/>
      </dsp:nvSpPr>
      <dsp:spPr>
        <a:xfrm>
          <a:off x="0" y="368939"/>
          <a:ext cx="2030588" cy="2468883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F16A-4FD0-49F4-8593-32E9A31A4FF7}">
      <dsp:nvSpPr>
        <dsp:cNvPr id="0" name=""/>
        <dsp:cNvSpPr/>
      </dsp:nvSpPr>
      <dsp:spPr>
        <a:xfrm>
          <a:off x="236297" y="3081438"/>
          <a:ext cx="1448742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500" kern="1200" dirty="0">
              <a:solidFill>
                <a:schemeClr val="bg1"/>
              </a:solidFill>
            </a:rPr>
            <a:t>Andrea </a:t>
          </a:r>
          <a:r>
            <a:rPr lang="en-US" sz="1500" kern="1200" dirty="0" err="1">
              <a:solidFill>
                <a:schemeClr val="bg1"/>
              </a:solidFill>
            </a:rPr>
            <a:t>Ierardi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236297" y="3081438"/>
        <a:ext cx="1448742" cy="487349"/>
      </dsp:txXfrm>
    </dsp:sp>
    <dsp:sp modelId="{7D166BBB-55AF-452C-B9A0-94A1EE55FF4F}">
      <dsp:nvSpPr>
        <dsp:cNvPr id="0" name=""/>
        <dsp:cNvSpPr/>
      </dsp:nvSpPr>
      <dsp:spPr>
        <a:xfrm>
          <a:off x="236297" y="3416310"/>
          <a:ext cx="1448742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38F18-07B8-41D8-8BD9-9F8514E8F9C4}">
      <dsp:nvSpPr>
        <dsp:cNvPr id="0" name=""/>
        <dsp:cNvSpPr/>
      </dsp:nvSpPr>
      <dsp:spPr>
        <a:xfrm>
          <a:off x="2360666" y="368939"/>
          <a:ext cx="2030588" cy="2468883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t="-5000" b="-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2539550" y="3081438"/>
          <a:ext cx="155808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500" kern="1200" dirty="0">
              <a:solidFill>
                <a:schemeClr val="bg1"/>
              </a:solidFill>
            </a:rPr>
            <a:t>Matteo </a:t>
          </a:r>
          <a:r>
            <a:rPr lang="en-US" sz="1500" kern="1200" dirty="0" err="1">
              <a:solidFill>
                <a:schemeClr val="bg1"/>
              </a:solidFill>
            </a:rPr>
            <a:t>Pasotti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2539550" y="3081438"/>
        <a:ext cx="1558083" cy="487349"/>
      </dsp:txXfrm>
    </dsp:sp>
    <dsp:sp modelId="{1223E777-77CB-4A9A-BF21-12B513842696}">
      <dsp:nvSpPr>
        <dsp:cNvPr id="0" name=""/>
        <dsp:cNvSpPr/>
      </dsp:nvSpPr>
      <dsp:spPr>
        <a:xfrm>
          <a:off x="2539550" y="3416310"/>
          <a:ext cx="155808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4650037" y="368939"/>
          <a:ext cx="2030588" cy="2468883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11000" r="-11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4842803" y="3081438"/>
          <a:ext cx="155808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500" kern="1200" dirty="0">
              <a:solidFill>
                <a:schemeClr val="bg1"/>
              </a:solidFill>
            </a:rPr>
            <a:t>Marco </a:t>
          </a:r>
          <a:r>
            <a:rPr lang="en-US" sz="1500" kern="1200" dirty="0" err="1">
              <a:solidFill>
                <a:schemeClr val="bg1"/>
              </a:solidFill>
            </a:rPr>
            <a:t>Vinciguerra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4842803" y="3081438"/>
        <a:ext cx="1558083" cy="487349"/>
      </dsp:txXfrm>
    </dsp:sp>
    <dsp:sp modelId="{EE420F84-477D-4635-BEF8-66426E9A259D}">
      <dsp:nvSpPr>
        <dsp:cNvPr id="0" name=""/>
        <dsp:cNvSpPr/>
      </dsp:nvSpPr>
      <dsp:spPr>
        <a:xfrm>
          <a:off x="4842803" y="3416310"/>
          <a:ext cx="155808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8E640-7EB5-4EF2-8C83-19A3E5328324}">
      <dsp:nvSpPr>
        <dsp:cNvPr id="0" name=""/>
        <dsp:cNvSpPr/>
      </dsp:nvSpPr>
      <dsp:spPr>
        <a:xfrm>
          <a:off x="6909804" y="380222"/>
          <a:ext cx="2030588" cy="2468883"/>
        </a:xfrm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l="-11000" r="-11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C5F495-3DD9-41C8-99AE-150A333447D0}">
      <dsp:nvSpPr>
        <dsp:cNvPr id="0" name=""/>
        <dsp:cNvSpPr/>
      </dsp:nvSpPr>
      <dsp:spPr>
        <a:xfrm>
          <a:off x="7146057" y="3081438"/>
          <a:ext cx="155808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500" kern="1200" dirty="0">
              <a:solidFill>
                <a:schemeClr val="bg1"/>
              </a:solidFill>
            </a:rPr>
            <a:t>Alessandro </a:t>
          </a:r>
          <a:r>
            <a:rPr lang="en-US" sz="1500" kern="1200" dirty="0" err="1">
              <a:solidFill>
                <a:schemeClr val="bg1"/>
              </a:solidFill>
            </a:rPr>
            <a:t>Belotti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7146057" y="3081438"/>
        <a:ext cx="1558083" cy="487349"/>
      </dsp:txXfrm>
    </dsp:sp>
    <dsp:sp modelId="{5A7600AF-A34B-4D03-B3D6-B3C760AE8E06}">
      <dsp:nvSpPr>
        <dsp:cNvPr id="0" name=""/>
        <dsp:cNvSpPr/>
      </dsp:nvSpPr>
      <dsp:spPr>
        <a:xfrm>
          <a:off x="7146057" y="3416310"/>
          <a:ext cx="155808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634A8B-7F8D-CB4C-A7B2-CCD54CFA9520}">
      <dsp:nvSpPr>
        <dsp:cNvPr id="0" name=""/>
        <dsp:cNvSpPr/>
      </dsp:nvSpPr>
      <dsp:spPr>
        <a:xfrm>
          <a:off x="9213057" y="853440"/>
          <a:ext cx="1558083" cy="1683900"/>
        </a:xfrm>
        <a:prstGeom prst="ellipse">
          <a:avLst/>
        </a:prstGeom>
        <a:solidFill>
          <a:schemeClr val="accent2">
            <a:hueOff val="6163298"/>
            <a:satOff val="0"/>
            <a:lumOff val="1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3A978E-9BEA-5645-9F7E-96588A728336}">
      <dsp:nvSpPr>
        <dsp:cNvPr id="0" name=""/>
        <dsp:cNvSpPr/>
      </dsp:nvSpPr>
      <dsp:spPr>
        <a:xfrm>
          <a:off x="9213103" y="3098013"/>
          <a:ext cx="155808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it-IT" sz="1500" kern="1200" dirty="0">
              <a:solidFill>
                <a:schemeClr val="bg1"/>
              </a:solidFill>
            </a:rPr>
            <a:t>Alessio </a:t>
          </a:r>
          <a:r>
            <a:rPr lang="it-IT" sz="1500" b="1" kern="1200" spc="20" dirty="0">
              <a:solidFill>
                <a:schemeClr val="bg1"/>
              </a:solidFill>
              <a:latin typeface="Univers"/>
              <a:ea typeface="+mn-ea"/>
              <a:cs typeface="+mn-cs"/>
            </a:rPr>
            <a:t>Galluccio</a:t>
          </a:r>
        </a:p>
      </dsp:txBody>
      <dsp:txXfrm>
        <a:off x="9213103" y="3098013"/>
        <a:ext cx="1558083" cy="487349"/>
      </dsp:txXfrm>
    </dsp:sp>
    <dsp:sp modelId="{D1AEE4A0-4068-5143-BA02-A5A0D0BEF2AC}">
      <dsp:nvSpPr>
        <dsp:cNvPr id="0" name=""/>
        <dsp:cNvSpPr/>
      </dsp:nvSpPr>
      <dsp:spPr>
        <a:xfrm>
          <a:off x="9213057" y="3416310"/>
          <a:ext cx="155808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People Portrait List"/>
  <dgm:desc val="People Portrait List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3/3/2023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03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970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391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60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ourworldindata.org/global-education" TargetMode="Externa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knightfoundation.org/articles/ethics-and-governance-of-ai-initiative-announces-750-000-challenge-on-news-and-information-quality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lessandrobelotti00-hackathon-openai-appapp-3oxpqi.streamlit.app/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spc="400" dirty="0">
                <a:solidFill>
                  <a:schemeClr val="bg1"/>
                </a:solidFill>
              </a:rPr>
              <a:t>Teacher AI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TEAM: </a:t>
            </a:r>
            <a:r>
              <a:rPr lang="en-US" sz="2000" dirty="0" err="1">
                <a:solidFill>
                  <a:schemeClr val="bg1"/>
                </a:solidFill>
              </a:rPr>
              <a:t>Milanesiimbruttiti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AI Teacher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800" y="1681163"/>
            <a:ext cx="4549775" cy="823912"/>
          </a:xfrm>
        </p:spPr>
        <p:txBody>
          <a:bodyPr/>
          <a:lstStyle/>
          <a:p>
            <a:r>
              <a:rPr lang="en-US" dirty="0"/>
              <a:t>Target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800" y="2505075"/>
            <a:ext cx="4549775" cy="3684588"/>
          </a:xfrm>
        </p:spPr>
        <p:txBody>
          <a:bodyPr>
            <a:normAutofit/>
          </a:bodyPr>
          <a:lstStyle/>
          <a:p>
            <a:r>
              <a:rPr lang="en-US" sz="2000" dirty="0"/>
              <a:t>Children between 5-12 in underdeveloped countries</a:t>
            </a:r>
          </a:p>
          <a:p>
            <a:r>
              <a:rPr lang="en-US" sz="2000" dirty="0"/>
              <a:t>Children in every part of the world that need an educational reinforcement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3206" y="1681163"/>
            <a:ext cx="4572182" cy="823912"/>
          </a:xfrm>
        </p:spPr>
        <p:txBody>
          <a:bodyPr/>
          <a:lstStyle/>
          <a:p>
            <a:r>
              <a:rPr lang="en-US" dirty="0"/>
              <a:t>Make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3206" y="2505075"/>
            <a:ext cx="4572182" cy="3684588"/>
          </a:xfrm>
        </p:spPr>
        <p:txBody>
          <a:bodyPr>
            <a:normAutofit/>
          </a:bodyPr>
          <a:lstStyle/>
          <a:p>
            <a:r>
              <a:rPr lang="en-US" sz="2000" dirty="0"/>
              <a:t>Improve quality of education</a:t>
            </a:r>
          </a:p>
          <a:p>
            <a:r>
              <a:rPr lang="en-US" dirty="0"/>
              <a:t>Guarantee a decent level of education in every part of the world</a:t>
            </a:r>
          </a:p>
          <a:p>
            <a:r>
              <a:rPr lang="en-US" sz="2000" dirty="0"/>
              <a:t>Educate children on 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3268847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mountains at sunset">
            <a:extLst>
              <a:ext uri="{FF2B5EF4-FFF2-40B4-BE49-F238E27FC236}">
                <a16:creationId xmlns:a16="http://schemas.microsoft.com/office/drawing/2014/main" id="{8DD372BB-220C-48D2-B19A-562BE88C21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/>
          <a:stretch/>
        </p:blipFill>
        <p:spPr/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2055D38-CE59-4FC4-85CE-CF9DA81D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Teacher AI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4EAE8F-987A-03D6-DAB1-552B4EF53585}"/>
              </a:ext>
            </a:extLst>
          </p:cNvPr>
          <p:cNvSpPr txBox="1">
            <a:spLocks/>
          </p:cNvSpPr>
          <p:nvPr/>
        </p:nvSpPr>
        <p:spPr>
          <a:xfrm>
            <a:off x="6272212" y="365125"/>
            <a:ext cx="508317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Future Steps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FADE4B8-98F2-9FD5-8022-142F5BB3DE70}"/>
              </a:ext>
            </a:extLst>
          </p:cNvPr>
          <p:cNvSpPr txBox="1">
            <a:spLocks/>
          </p:cNvSpPr>
          <p:nvPr/>
        </p:nvSpPr>
        <p:spPr>
          <a:xfrm>
            <a:off x="6096000" y="2671762"/>
            <a:ext cx="4549775" cy="3684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Implement with </a:t>
            </a:r>
            <a:r>
              <a:rPr lang="en-US" sz="2000" dirty="0" err="1"/>
              <a:t>ChatGPT</a:t>
            </a:r>
            <a:r>
              <a:rPr lang="en-US" sz="2000" dirty="0"/>
              <a:t> API </a:t>
            </a:r>
          </a:p>
          <a:p>
            <a:r>
              <a:rPr lang="en-US" sz="2000" dirty="0"/>
              <a:t>Allow the possibility to add custom syllabus by a children tutor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61473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287FE-1EFA-4C15-BFDD-1EE3F2D37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7C214-9C4B-410D-816A-6B3C8059C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Teacher AI</a:t>
            </a:r>
          </a:p>
        </p:txBody>
      </p:sp>
      <p:graphicFrame>
        <p:nvGraphicFramePr>
          <p:cNvPr id="7" name="Content Placeholder 2" descr="Team SmartArt graphic">
            <a:extLst>
              <a:ext uri="{FF2B5EF4-FFF2-40B4-BE49-F238E27FC236}">
                <a16:creationId xmlns:a16="http://schemas.microsoft.com/office/drawing/2014/main" id="{03C6056F-38E4-47B4-87B7-F1F7D129B6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6003422"/>
              </p:ext>
            </p:extLst>
          </p:nvPr>
        </p:nvGraphicFramePr>
        <p:xfrm>
          <a:off x="576263" y="1825625"/>
          <a:ext cx="107711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Rettangolo 7" descr="team member head shot">
            <a:extLst>
              <a:ext uri="{FF2B5EF4-FFF2-40B4-BE49-F238E27FC236}">
                <a16:creationId xmlns:a16="http://schemas.microsoft.com/office/drawing/2014/main" id="{A4531C6D-9957-3756-38D6-2DBE4B23800D}"/>
              </a:ext>
            </a:extLst>
          </p:cNvPr>
          <p:cNvSpPr/>
          <p:nvPr/>
        </p:nvSpPr>
        <p:spPr>
          <a:xfrm>
            <a:off x="9773729" y="2194558"/>
            <a:ext cx="2030588" cy="2468883"/>
          </a:xfrm>
          <a:prstGeom prst="rect">
            <a:avLst/>
          </a:prstGeom>
          <a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000" r="-4000"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3081649"/>
              <a:satOff val="0"/>
              <a:lumOff val="9314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70028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Teacher 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Teacher AI is a web application with a professor generated by Artificial Intelligence. It presents elementary lesson about different topics: English, Science and Math. The objective is to guarantee education in different part of the world, especially countries that do not guarantee a decent level of education for children.</a:t>
            </a:r>
          </a:p>
        </p:txBody>
      </p:sp>
      <p:pic>
        <p:nvPicPr>
          <p:cNvPr id="8" name="Picture Placeholder 7" descr="mountains under the night sky just before dawn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1" r="71"/>
          <a:stretch/>
        </p:blipFill>
        <p:spPr/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The issue</a:t>
            </a:r>
            <a:r>
              <a:rPr lang="en-US" dirty="0"/>
              <a:t>: </a:t>
            </a:r>
            <a:r>
              <a:rPr lang="en-US" sz="2400" dirty="0"/>
              <a:t>same world but different educational level</a:t>
            </a:r>
            <a:endParaRPr lang="en-US" sz="5400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4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9BCCCAE-7AE1-C541-58E4-16C9A4500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19552" y="1471384"/>
            <a:ext cx="6705765" cy="4733482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3C1EC6-907D-1495-82A0-62DDB433ABEB}"/>
              </a:ext>
            </a:extLst>
          </p:cNvPr>
          <p:cNvSpPr txBox="1"/>
          <p:nvPr/>
        </p:nvSpPr>
        <p:spPr>
          <a:xfrm>
            <a:off x="4348566" y="6217850"/>
            <a:ext cx="34948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u="sng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</a:t>
            </a:r>
            <a:r>
              <a:rPr lang="en-US" sz="1200" dirty="0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Global Education - Our World in Data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Teacher 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 Web App to help the spread of knowledge among children in underdeveloped countries and where there is no availability of teachers.</a:t>
            </a:r>
          </a:p>
          <a:p>
            <a:r>
              <a:rPr lang="en-US" dirty="0"/>
              <a:t>Teacher AI can take a leisure by a given </a:t>
            </a:r>
            <a:r>
              <a:rPr lang="en-US" dirty="0" err="1"/>
              <a:t>sillabus</a:t>
            </a:r>
            <a:r>
              <a:rPr lang="en-US" dirty="0"/>
              <a:t>, it can organize lessons weeks by weeks.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8696" r="18696"/>
          <a:stretch/>
        </p:blipFill>
        <p:spPr/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38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FB24FE-CDF9-97AD-7AAC-250C640A8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9190666" cy="1179576"/>
          </a:xfrm>
        </p:spPr>
        <p:txBody>
          <a:bodyPr/>
          <a:lstStyle/>
          <a:p>
            <a:r>
              <a:rPr lang="it-IT" dirty="0"/>
              <a:t>Business Plan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1FA21-26AE-B7D1-C534-605E93C1E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1" y="2703786"/>
            <a:ext cx="9925339" cy="3468414"/>
          </a:xfrm>
        </p:spPr>
        <p:txBody>
          <a:bodyPr>
            <a:normAutofit/>
          </a:bodyPr>
          <a:lstStyle/>
          <a:p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Teacher</a:t>
            </a:r>
            <a:r>
              <a:rPr lang="it-IT" dirty="0"/>
              <a:t> AI </a:t>
            </a:r>
            <a:r>
              <a:rPr lang="it-IT" dirty="0" err="1"/>
              <a:t>is</a:t>
            </a:r>
            <a:r>
              <a:rPr lang="it-IT" dirty="0"/>
              <a:t> a no profit </a:t>
            </a:r>
            <a:r>
              <a:rPr lang="it-IT" dirty="0" err="1"/>
              <a:t>organization</a:t>
            </a:r>
            <a:r>
              <a:rPr lang="it-IT" dirty="0"/>
              <a:t>, </a:t>
            </a:r>
            <a:r>
              <a:rPr lang="it-IT" dirty="0" err="1"/>
              <a:t>all</a:t>
            </a:r>
            <a:r>
              <a:rPr lang="it-IT" dirty="0"/>
              <a:t> the revenue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invested</a:t>
            </a:r>
            <a:r>
              <a:rPr lang="it-IT" dirty="0"/>
              <a:t> in the </a:t>
            </a:r>
            <a:r>
              <a:rPr lang="it-IT" dirty="0" err="1"/>
              <a:t>platform</a:t>
            </a:r>
            <a:r>
              <a:rPr lang="it-IT" dirty="0"/>
              <a:t> with the </a:t>
            </a:r>
            <a:r>
              <a:rPr lang="it-IT" dirty="0" err="1"/>
              <a:t>aim</a:t>
            </a:r>
            <a:r>
              <a:rPr lang="it-IT" dirty="0"/>
              <a:t> to share knowledge and gain educational </a:t>
            </a:r>
            <a:r>
              <a:rPr lang="it-IT" dirty="0" err="1"/>
              <a:t>level</a:t>
            </a:r>
            <a:r>
              <a:rPr lang="it-IT" dirty="0"/>
              <a:t> in the </a:t>
            </a:r>
            <a:r>
              <a:rPr lang="it-IT" dirty="0" err="1"/>
              <a:t>third</a:t>
            </a:r>
            <a:r>
              <a:rPr lang="it-IT" dirty="0"/>
              <a:t>-world. </a:t>
            </a:r>
          </a:p>
          <a:p>
            <a:r>
              <a:rPr lang="en-US" dirty="0"/>
              <a:t>The source of income should come from a person able to afford the donation of a subscription to a person in need</a:t>
            </a:r>
            <a:endParaRPr lang="it-IT" dirty="0"/>
          </a:p>
          <a:p>
            <a:r>
              <a:rPr lang="it-IT" dirty="0" err="1"/>
              <a:t>Possible</a:t>
            </a:r>
            <a:r>
              <a:rPr lang="it-IT" dirty="0"/>
              <a:t> price can be a </a:t>
            </a:r>
            <a:r>
              <a:rPr lang="it-IT" dirty="0" err="1"/>
              <a:t>donation</a:t>
            </a:r>
            <a:r>
              <a:rPr lang="it-IT" dirty="0"/>
              <a:t> of </a:t>
            </a:r>
            <a:r>
              <a:rPr lang="it-IT" sz="1600" i="1" dirty="0"/>
              <a:t>7,99 USD /</a:t>
            </a:r>
            <a:r>
              <a:rPr lang="it-IT" sz="1600" i="1" dirty="0" err="1"/>
              <a:t>month</a:t>
            </a:r>
            <a:r>
              <a:rPr lang="it-IT" sz="1600" i="1" dirty="0"/>
              <a:t> </a:t>
            </a:r>
            <a:r>
              <a:rPr lang="it-IT" dirty="0" err="1"/>
              <a:t>minimun</a:t>
            </a:r>
            <a:r>
              <a:rPr lang="it-IT" dirty="0"/>
              <a:t> for one </a:t>
            </a:r>
            <a:r>
              <a:rPr lang="it-IT" dirty="0" err="1"/>
              <a:t>person</a:t>
            </a:r>
            <a:r>
              <a:rPr lang="it-IT" dirty="0"/>
              <a:t> and </a:t>
            </a:r>
            <a:r>
              <a:rPr lang="it-IT" sz="1600" i="1" dirty="0"/>
              <a:t>19,99USD/</a:t>
            </a:r>
            <a:r>
              <a:rPr lang="it-IT" sz="1600" i="1" dirty="0" err="1"/>
              <a:t>month</a:t>
            </a:r>
            <a:r>
              <a:rPr lang="it-IT" sz="1600" i="1" dirty="0"/>
              <a:t> </a:t>
            </a:r>
            <a:r>
              <a:rPr lang="it-IT" dirty="0"/>
              <a:t>for </a:t>
            </a:r>
            <a:r>
              <a:rPr lang="it-IT" dirty="0" err="1"/>
              <a:t>three</a:t>
            </a:r>
            <a:r>
              <a:rPr lang="it-IT" dirty="0"/>
              <a:t> people.</a:t>
            </a:r>
          </a:p>
          <a:p>
            <a:r>
              <a:rPr lang="it-IT" i="1" dirty="0">
                <a:sym typeface="Wingdings" panose="05000000000000000000" pitchFamily="2" charset="2"/>
              </a:rPr>
              <a:t> </a:t>
            </a:r>
            <a:r>
              <a:rPr lang="en-US" dirty="0">
                <a:sym typeface="Wingdings" panose="05000000000000000000" pitchFamily="2" charset="2"/>
              </a:rPr>
              <a:t>T</a:t>
            </a:r>
            <a:r>
              <a:rPr lang="en-US" dirty="0"/>
              <a:t>he Price is based on the cost of </a:t>
            </a:r>
            <a:r>
              <a:rPr lang="en-US" dirty="0" err="1"/>
              <a:t>Api</a:t>
            </a:r>
            <a:r>
              <a:rPr lang="en-US" dirty="0"/>
              <a:t> and management cost.</a:t>
            </a:r>
            <a:endParaRPr lang="it-IT" sz="1600" i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47B4E-BDA0-5FFC-5964-7CD58B51A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Teacher ai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72634-EC1D-2BA7-0CAC-66B39E49A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215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Tools and Models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28812" y="1690688"/>
            <a:ext cx="3796672" cy="823912"/>
          </a:xfrm>
        </p:spPr>
        <p:txBody>
          <a:bodyPr>
            <a:normAutofit/>
          </a:bodyPr>
          <a:lstStyle/>
          <a:p>
            <a:r>
              <a:rPr lang="en-US" dirty="0"/>
              <a:t>Tools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928812" y="2514600"/>
            <a:ext cx="3796672" cy="3684588"/>
          </a:xfrm>
        </p:spPr>
        <p:txBody>
          <a:bodyPr>
            <a:normAutofit/>
          </a:bodyPr>
          <a:lstStyle/>
          <a:p>
            <a:r>
              <a:rPr lang="en-US" sz="2000" dirty="0" err="1"/>
              <a:t>Jupyter</a:t>
            </a:r>
            <a:r>
              <a:rPr lang="en-US" sz="2000" dirty="0"/>
              <a:t> Notebook for primary experimental phase</a:t>
            </a:r>
          </a:p>
          <a:p>
            <a:r>
              <a:rPr lang="en-US" dirty="0" err="1"/>
              <a:t>Streamlit</a:t>
            </a:r>
            <a:r>
              <a:rPr lang="en-US" dirty="0"/>
              <a:t> to create and deploy the WebApp</a:t>
            </a:r>
          </a:p>
          <a:p>
            <a:r>
              <a:rPr lang="it-IT" dirty="0"/>
              <a:t>Pyttsx3</a:t>
            </a:r>
            <a:r>
              <a:rPr lang="en-US" dirty="0"/>
              <a:t> package to speak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54218" y="1690688"/>
            <a:ext cx="3796672" cy="823912"/>
          </a:xfrm>
        </p:spPr>
        <p:txBody>
          <a:bodyPr>
            <a:normAutofit/>
          </a:bodyPr>
          <a:lstStyle/>
          <a:p>
            <a:r>
              <a:rPr lang="en-US" dirty="0"/>
              <a:t>Models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54218" y="2514600"/>
            <a:ext cx="3796672" cy="3684588"/>
          </a:xfrm>
        </p:spPr>
        <p:txBody>
          <a:bodyPr>
            <a:normAutofit/>
          </a:bodyPr>
          <a:lstStyle/>
          <a:p>
            <a:r>
              <a:rPr lang="en-US" sz="2000" dirty="0" err="1"/>
              <a:t>ChatGPT</a:t>
            </a:r>
            <a:r>
              <a:rPr lang="en-US" sz="2000" dirty="0"/>
              <a:t> for generatin</a:t>
            </a:r>
            <a:r>
              <a:rPr lang="en-US" dirty="0"/>
              <a:t>g syllabus</a:t>
            </a:r>
          </a:p>
          <a:p>
            <a:r>
              <a:rPr lang="en-US" sz="2000" dirty="0"/>
              <a:t>GPT3 to generate text of the lesson</a:t>
            </a:r>
          </a:p>
        </p:txBody>
      </p:sp>
    </p:spTree>
    <p:extLst>
      <p:ext uri="{BB962C8B-B14F-4D97-AF65-F5344CB8AC3E}">
        <p14:creationId xmlns:p14="http://schemas.microsoft.com/office/powerpoint/2010/main" val="962391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85278-3D07-466F-8351-667A2EBEA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it works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5FF1C-3CBD-419A-9DE4-7A8AA637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C6ACEB0-C51A-B75D-357D-2B0934B2B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headmaster chooses the subject in the select box.</a:t>
            </a:r>
          </a:p>
          <a:p>
            <a:pPr marL="0" indent="0">
              <a:buNone/>
            </a:pPr>
            <a:r>
              <a:rPr lang="en-US" dirty="0"/>
              <a:t>Teacher AI takes the topics from the </a:t>
            </a:r>
            <a:r>
              <a:rPr lang="en-US" dirty="0" err="1"/>
              <a:t>sillabus</a:t>
            </a:r>
            <a:r>
              <a:rPr lang="en-US" dirty="0"/>
              <a:t> selected and ask to GPT the explanation about it.</a:t>
            </a:r>
          </a:p>
          <a:p>
            <a:pPr marL="0" indent="0">
              <a:buNone/>
            </a:pPr>
            <a:r>
              <a:rPr lang="en-US" dirty="0"/>
              <a:t>When the system gets the response, it’s read with the </a:t>
            </a:r>
            <a:r>
              <a:rPr lang="it-IT" dirty="0"/>
              <a:t>pyttsx3 </a:t>
            </a:r>
            <a:r>
              <a:rPr lang="it-IT" dirty="0" err="1"/>
              <a:t>function</a:t>
            </a:r>
            <a:r>
              <a:rPr lang="it-IT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515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pc="400" dirty="0">
                <a:latin typeface="+mn-lt"/>
              </a:rPr>
              <a:t>DEMO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You can try our prototype at the following link: </a:t>
            </a:r>
            <a:r>
              <a:rPr lang="it-IT" dirty="0" err="1">
                <a:hlinkClick r:id="rId2"/>
              </a:rPr>
              <a:t>Streamlit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D08CD0-82A3-4566-9B63-BB91B2D897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1F1B1B8-5A9B-4E1F-8C4E-7AAE2CCA06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79E8A1-055A-4751-97E9-E6B1F9E2121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TM89338750</Template>
  <TotalTime>0</TotalTime>
  <Words>401</Words>
  <Application>Microsoft Office PowerPoint</Application>
  <PresentationFormat>Widescreen</PresentationFormat>
  <Paragraphs>61</Paragraphs>
  <Slides>11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5" baseType="lpstr">
      <vt:lpstr>Arial</vt:lpstr>
      <vt:lpstr>Calibri</vt:lpstr>
      <vt:lpstr>Univers</vt:lpstr>
      <vt:lpstr>GradientUnivers</vt:lpstr>
      <vt:lpstr>Teacher AI</vt:lpstr>
      <vt:lpstr>Team</vt:lpstr>
      <vt:lpstr>Introduction</vt:lpstr>
      <vt:lpstr>The issue: same world but different educational level</vt:lpstr>
      <vt:lpstr>Our solution</vt:lpstr>
      <vt:lpstr>Business Plan </vt:lpstr>
      <vt:lpstr>Tools and Models </vt:lpstr>
      <vt:lpstr>How it works</vt:lpstr>
      <vt:lpstr>DEMO</vt:lpstr>
      <vt:lpstr>AI Teacher Project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2020-09-01T22:58:10Z</dcterms:created>
  <dcterms:modified xsi:type="dcterms:W3CDTF">2023-03-03T13:20:07Z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